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4" r:id="rId4"/>
    <p:sldId id="265" r:id="rId5"/>
    <p:sldId id="262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54210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Программа организации профессионального обучения и дополнительного профессионального образования лиц,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пострадавших от последствий  распространения новой 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коронавирусной инфекции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3" y="4201141"/>
            <a:ext cx="3973637" cy="250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4868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accent1"/>
                </a:solidFill>
              </a:rPr>
              <a:t>Цель</a:t>
            </a:r>
            <a:r>
              <a:rPr lang="ru-RU" sz="2400" b="1" dirty="0" smtClean="0">
                <a:solidFill>
                  <a:schemeClr val="accent1"/>
                </a:solidFill>
              </a:rPr>
              <a:t> программы обучения - оказание мер поддержки в сфере занятости населения</a:t>
            </a:r>
          </a:p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Возможность бесплатно обучиться по  востребованным профессиям могут следующие категории населения:</a:t>
            </a: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Граждане ,ищущие работу (зарегистрированные в  центрах занятости населения с 01.03.2020г);</a:t>
            </a: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Работники находящиеся под риском увольнения; </a:t>
            </a:r>
          </a:p>
          <a:p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Нетрудоустроенные выпускники 2019-2020годов образовательных организаций достигшие 18 лет. 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548680"/>
            <a:ext cx="725385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Организатор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обучения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Союз «Молодые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профессионалы (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Ворлдскиллс Россия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)»</a:t>
            </a:r>
          </a:p>
          <a:p>
            <a:pPr algn="just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программе обучения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участвуют</a:t>
            </a:r>
            <a:r>
              <a:rPr lang="ru-RU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центра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обучения на базе техникумов и колледжей, организаций дополнительного профессионального образования на базе крупных промышленных предприятий. </a:t>
            </a:r>
          </a:p>
          <a:p>
            <a:pPr algn="just"/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Финансовое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расходов на проведение мероприятий Программы обучения определено распоряжением Правительства Российской Федерации от 15.08.2020 № 2098-р в части выделения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резервного фонда Правительства Российской Федерации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2020 году бюджетных ассигнований на проведение мероприятий по организации и прохождению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6736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707904" cy="226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 квотой в 2020 году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3843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жителя Свердловской области получат возможность бесплатно обучиться по востребованным на рынке труда профессиональным компетенциям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723" y="5301208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 реализации Программы обучения –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декабря 2020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7612" r="2906" b="8188"/>
          <a:stretch/>
        </p:blipFill>
        <p:spPr bwMode="auto">
          <a:xfrm>
            <a:off x="601296" y="1988840"/>
            <a:ext cx="8055430" cy="402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539" y="332656"/>
            <a:ext cx="8496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Регистрация граждан, желающих принять участие в программе, производится ими самостоятельно на сайте: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express.worldskills.ru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1296" y="4653136"/>
            <a:ext cx="1522432" cy="129614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t="6826" r="4129" b="7283"/>
          <a:stretch/>
        </p:blipFill>
        <p:spPr bwMode="auto">
          <a:xfrm>
            <a:off x="539552" y="1052736"/>
            <a:ext cx="8085791" cy="41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17922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08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Выбираете к какой </a:t>
            </a:r>
            <a:r>
              <a:rPr lang="ru-RU" sz="2800" b="1" dirty="0">
                <a:solidFill>
                  <a:schemeClr val="accent1"/>
                </a:solidFill>
              </a:rPr>
              <a:t>вы </a:t>
            </a:r>
            <a:r>
              <a:rPr lang="ru-RU" sz="2800" b="1" dirty="0" smtClean="0">
                <a:solidFill>
                  <a:schemeClr val="accent1"/>
                </a:solidFill>
              </a:rPr>
              <a:t>относитесь категории </a:t>
            </a:r>
            <a:endParaRPr lang="ru-R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6786" r="3296" b="8482"/>
          <a:stretch/>
        </p:blipFill>
        <p:spPr bwMode="auto">
          <a:xfrm>
            <a:off x="683568" y="980728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17922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Вводите свой регион: Свердловская область</a:t>
            </a:r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7151" r="1975" b="4406"/>
          <a:stretch/>
        </p:blipFill>
        <p:spPr bwMode="auto">
          <a:xfrm>
            <a:off x="539552" y="1052736"/>
            <a:ext cx="8330205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7212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rebuchet MS" pitchFamily="34" charset="0"/>
              </a:rPr>
              <a:t>Выбираете из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84</a:t>
            </a:r>
            <a:r>
              <a:rPr lang="ru-RU" sz="3600" b="1" dirty="0" smtClean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Trebuchet MS" pitchFamily="34" charset="0"/>
              </a:rPr>
              <a:t>востребованных профессий</a:t>
            </a:r>
            <a:endParaRPr lang="ru-RU" sz="24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580526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Оставляете заявку на обучение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692" y="5598797"/>
            <a:ext cx="7138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 регионального оператора: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Екатеринбург, ул. Малышева, 117, тел. (343)374-89-90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Адрес. </a:t>
            </a:r>
            <a:r>
              <a:rPr lang="ru-RU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</a:t>
            </a:r>
            <a:r>
              <a:rPr lang="ru-RU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л.почты</a:t>
            </a:r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info@copp66.ru</a:t>
            </a:r>
            <a:endParaRPr lang="ru-RU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6616" y="332656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Срок обучения-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1 мес. </a:t>
            </a:r>
            <a:r>
              <a:rPr lang="ru-RU" sz="3600" b="1" dirty="0" smtClean="0">
                <a:solidFill>
                  <a:schemeClr val="accent1"/>
                </a:solidFill>
              </a:rPr>
              <a:t>≈144 часа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</a:rPr>
              <a:t>Выпускник по окончании получает </a:t>
            </a:r>
            <a:r>
              <a:rPr lang="ru-RU" sz="2400" b="1" dirty="0" err="1" smtClean="0">
                <a:solidFill>
                  <a:schemeClr val="accent1"/>
                </a:solidFill>
              </a:rPr>
              <a:t>скиллс</a:t>
            </a:r>
            <a:r>
              <a:rPr lang="ru-RU" sz="2400" b="1" dirty="0" smtClean="0">
                <a:solidFill>
                  <a:schemeClr val="accent1"/>
                </a:solidFill>
              </a:rPr>
              <a:t>-паспорт </a:t>
            </a:r>
          </a:p>
          <a:p>
            <a:pPr algn="just"/>
            <a:r>
              <a:rPr lang="ru-RU" sz="2400" b="1" dirty="0" smtClean="0">
                <a:solidFill>
                  <a:schemeClr val="accent1"/>
                </a:solidFill>
              </a:rPr>
              <a:t>с профилем профессиональных компетенций и документ о квалификации, соответствующий виду программы обучения.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25646"/>
            <a:ext cx="4752528" cy="27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247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Кшецкая</dc:creator>
  <cp:lastModifiedBy>Кшецкая</cp:lastModifiedBy>
  <cp:revision>12</cp:revision>
  <dcterms:created xsi:type="dcterms:W3CDTF">2020-10-05T06:48:10Z</dcterms:created>
  <dcterms:modified xsi:type="dcterms:W3CDTF">2020-10-19T04:37:47Z</dcterms:modified>
</cp:coreProperties>
</file>